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01" r:id="rId2"/>
  </p:sldIdLst>
  <p:sldSz cx="9144000" cy="6858000" type="screen4x3"/>
  <p:notesSz cx="6669088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 userDrawn="1">
          <p15:clr>
            <a:srgbClr val="A4A3A4"/>
          </p15:clr>
        </p15:guide>
        <p15:guide id="2" pos="210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76" autoAdjust="0"/>
    <p:restoredTop sz="94668" autoAdjust="0"/>
  </p:normalViewPr>
  <p:slideViewPr>
    <p:cSldViewPr>
      <p:cViewPr varScale="1">
        <p:scale>
          <a:sx n="119" d="100"/>
          <a:sy n="119" d="100"/>
        </p:scale>
        <p:origin x="133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3732" y="96"/>
      </p:cViewPr>
      <p:guideLst>
        <p:guide orient="horz" pos="3109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3E800-9120-41FF-9282-A325196A9036}" type="datetimeFigureOut">
              <a:rPr lang="de-AT" smtClean="0"/>
              <a:t>18.07.2022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93E15-9F51-414C-9AD5-AF4FC250570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754723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59D617-E2F7-4C53-95B8-35E43AAB463C}" type="datetimeFigureOut">
              <a:rPr lang="de-AT" smtClean="0"/>
              <a:t>18.07.2022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30355-2C76-45BA-A0B7-76F90F0FEFF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83818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630355-2C76-45BA-A0B7-76F90F0FEFF6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7348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8B798-155A-4579-BC80-FE55606BF312}" type="datetimeFigureOut">
              <a:rPr lang="de-AT" smtClean="0"/>
              <a:t>18.07.2022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D1483-A06D-4E43-8AAD-53126735D04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67490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8B798-155A-4579-BC80-FE55606BF312}" type="datetimeFigureOut">
              <a:rPr lang="de-AT" smtClean="0"/>
              <a:t>18.07.2022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D1483-A06D-4E43-8AAD-53126735D04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44435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8B798-155A-4579-BC80-FE55606BF312}" type="datetimeFigureOut">
              <a:rPr lang="de-AT" smtClean="0"/>
              <a:t>18.07.2022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D1483-A06D-4E43-8AAD-53126735D04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847262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Titel, zwei Inhalte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43017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8B798-155A-4579-BC80-FE55606BF312}" type="datetimeFigureOut">
              <a:rPr lang="de-AT" smtClean="0"/>
              <a:t>18.07.2022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D1483-A06D-4E43-8AAD-53126735D04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05796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8B798-155A-4579-BC80-FE55606BF312}" type="datetimeFigureOut">
              <a:rPr lang="de-AT" smtClean="0"/>
              <a:t>18.07.2022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D1483-A06D-4E43-8AAD-53126735D04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11289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8B798-155A-4579-BC80-FE55606BF312}" type="datetimeFigureOut">
              <a:rPr lang="de-AT" smtClean="0"/>
              <a:t>18.07.2022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D1483-A06D-4E43-8AAD-53126735D04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38813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8B798-155A-4579-BC80-FE55606BF312}" type="datetimeFigureOut">
              <a:rPr lang="de-AT" smtClean="0"/>
              <a:t>18.07.2022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D1483-A06D-4E43-8AAD-53126735D04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62826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8B798-155A-4579-BC80-FE55606BF312}" type="datetimeFigureOut">
              <a:rPr lang="de-AT" smtClean="0"/>
              <a:t>18.07.2022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D1483-A06D-4E43-8AAD-53126735D04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4884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8B798-155A-4579-BC80-FE55606BF312}" type="datetimeFigureOut">
              <a:rPr lang="de-AT" smtClean="0"/>
              <a:t>18.07.2022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D1483-A06D-4E43-8AAD-53126735D04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50134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8B798-155A-4579-BC80-FE55606BF312}" type="datetimeFigureOut">
              <a:rPr lang="de-AT" smtClean="0"/>
              <a:t>18.07.2022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D1483-A06D-4E43-8AAD-53126735D04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13096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8B798-155A-4579-BC80-FE55606BF312}" type="datetimeFigureOut">
              <a:rPr lang="de-AT" smtClean="0"/>
              <a:t>18.07.2022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D1483-A06D-4E43-8AAD-53126735D04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60616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8B798-155A-4579-BC80-FE55606BF312}" type="datetimeFigureOut">
              <a:rPr lang="de-AT" smtClean="0"/>
              <a:t>18.07.2022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D1483-A06D-4E43-8AAD-53126735D04E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34436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0" y="981075"/>
            <a:ext cx="9144000" cy="503238"/>
          </a:xfrm>
          <a:solidFill>
            <a:schemeClr val="accent4">
              <a:lumMod val="50000"/>
            </a:schemeClr>
          </a:solidFill>
          <a:ln>
            <a:noFill/>
          </a:ln>
        </p:spPr>
        <p:txBody>
          <a:bodyPr wrap="none" lIns="540000" tIns="0" rIns="540000" bIns="0" anchor="ctr"/>
          <a:lstStyle/>
          <a:p>
            <a:pPr algn="r"/>
            <a:r>
              <a:rPr lang="de-AT" altLang="de-DE" sz="280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rPr>
              <a:t>Stimmrechte Generalversammlung</a:t>
            </a:r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285750" y="1571625"/>
            <a:ext cx="8858250" cy="85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endParaRPr lang="de-AT" altLang="de-DE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285750" y="1557338"/>
            <a:ext cx="8534400" cy="440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de-DE" altLang="de-DE" sz="1600" i="1" dirty="0">
                <a:solidFill>
                  <a:srgbClr val="5F5F5F"/>
                </a:solidFill>
                <a:latin typeface="Arial" pitchFamily="34" charset="0"/>
                <a:cs typeface="Arial" pitchFamily="34" charset="0"/>
              </a:rPr>
              <a:t>Aus: Statuten Verein Dialogforum Flughafen Wien (§ 13 Z. 2.) – erweiterter Vorstand</a:t>
            </a:r>
          </a:p>
        </p:txBody>
      </p:sp>
      <p:pic>
        <p:nvPicPr>
          <p:cNvPr id="21509" name="Picture 2" descr="\\svie93shr1\userh$\hesina\Desktop\Website_NEU_AUG2016\Grafik\Dialogforum_GRAFIK_C_D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1987550"/>
            <a:ext cx="7083425" cy="468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239831" y="5629729"/>
            <a:ext cx="2649821" cy="357188"/>
          </a:xfrm>
          <a:prstGeom prst="rect">
            <a:avLst/>
          </a:prstGeom>
          <a:solidFill>
            <a:schemeClr val="bg1"/>
          </a:solidFill>
        </p:spPr>
        <p:txBody>
          <a:bodyPr lIns="72000" tIns="72000" rIns="72000" bIns="0"/>
          <a:lstStyle/>
          <a:p>
            <a:pPr algn="r">
              <a:spcBef>
                <a:spcPct val="20000"/>
              </a:spcBef>
              <a:defRPr/>
            </a:pPr>
            <a:r>
              <a:rPr lang="de-AT" sz="1200" i="1" kern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Quelle: Dialogforum Flughafen Wien</a:t>
            </a:r>
            <a:endParaRPr lang="de-AT" sz="1200" b="1" i="1" kern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spcBef>
                <a:spcPct val="20000"/>
              </a:spcBef>
              <a:defRPr/>
            </a:pPr>
            <a:endParaRPr lang="de-AT" sz="1200" kern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39" y="260648"/>
            <a:ext cx="2157413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31050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</Words>
  <Application>Microsoft Office PowerPoint</Application>
  <PresentationFormat>Bildschirmpräsentation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</vt:lpstr>
      <vt:lpstr>Stimmrechte Generalversammlung</vt:lpstr>
    </vt:vector>
  </TitlesOfParts>
  <Company>Flughafen Wien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Hesina Wolfgang, Dialogforum</dc:creator>
  <cp:lastModifiedBy>Hesina Wolfgang, Dialogforum</cp:lastModifiedBy>
  <cp:revision>316</cp:revision>
  <cp:lastPrinted>2022-06-29T12:13:25Z</cp:lastPrinted>
  <dcterms:created xsi:type="dcterms:W3CDTF">2020-06-04T09:08:09Z</dcterms:created>
  <dcterms:modified xsi:type="dcterms:W3CDTF">2022-07-18T08:49:52Z</dcterms:modified>
</cp:coreProperties>
</file>